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63" r:id="rId2"/>
    <p:sldId id="268" r:id="rId3"/>
    <p:sldId id="267" r:id="rId4"/>
    <p:sldId id="266" r:id="rId5"/>
    <p:sldId id="2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892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" y="57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442EA2-39BA-4C9A-AD59-755D4917D532}" type="doc">
      <dgm:prSet loTypeId="urn:microsoft.com/office/officeart/2008/layout/VerticalCurv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F9FE7B-F642-4898-A360-D4E3814E1A3D}">
      <dgm:prSet phldrT="[Text]"/>
      <dgm:spPr/>
      <dgm:t>
        <a:bodyPr/>
        <a:lstStyle/>
        <a:p>
          <a:r>
            <a:rPr lang="en-US" dirty="0"/>
            <a:t>Featured Posts</a:t>
          </a:r>
        </a:p>
      </dgm:t>
      <dgm:extLst>
        <a:ext uri="{E40237B7-FDA0-4F09-8148-C483321AD2D9}">
          <dgm14:cNvPr xmlns:dgm14="http://schemas.microsoft.com/office/drawing/2010/diagram" id="0" name="" title="Group A and its tasks"/>
        </a:ext>
      </dgm:extLst>
    </dgm:pt>
    <dgm:pt modelId="{1C10F06D-860A-4604-A7AD-02E614FE3976}" type="parTrans" cxnId="{EBD8BE8D-6018-43E2-B081-034BB5656EB6}">
      <dgm:prSet/>
      <dgm:spPr/>
      <dgm:t>
        <a:bodyPr/>
        <a:lstStyle/>
        <a:p>
          <a:endParaRPr lang="en-US"/>
        </a:p>
      </dgm:t>
    </dgm:pt>
    <dgm:pt modelId="{43C18EFF-81FC-4D70-8C6B-E95FF3730413}" type="sibTrans" cxnId="{EBD8BE8D-6018-43E2-B081-034BB5656EB6}">
      <dgm:prSet/>
      <dgm:spPr/>
      <dgm:t>
        <a:bodyPr/>
        <a:lstStyle/>
        <a:p>
          <a:endParaRPr lang="en-US" dirty="0"/>
        </a:p>
      </dgm:t>
    </dgm:pt>
    <dgm:pt modelId="{EFF2750D-B4B3-474C-8B62-8B638DC31F7E}">
      <dgm:prSet phldrT="[Text]"/>
      <dgm:spPr/>
      <dgm:t>
        <a:bodyPr/>
        <a:lstStyle/>
        <a:p>
          <a:r>
            <a:rPr lang="en-US" dirty="0"/>
            <a:t>Bitcoin Mining</a:t>
          </a:r>
        </a:p>
      </dgm:t>
    </dgm:pt>
    <dgm:pt modelId="{AEBC78E6-CDDC-4C8F-A157-3C51E907FACD}" type="parTrans" cxnId="{A058DDA2-48CA-4E5B-B389-F71A59C262B0}">
      <dgm:prSet/>
      <dgm:spPr/>
      <dgm:t>
        <a:bodyPr/>
        <a:lstStyle/>
        <a:p>
          <a:endParaRPr lang="en-US"/>
        </a:p>
      </dgm:t>
    </dgm:pt>
    <dgm:pt modelId="{75C067D7-FCD2-4969-8F27-4BBDA88E75ED}" type="sibTrans" cxnId="{A058DDA2-48CA-4E5B-B389-F71A59C262B0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title="Curved line"/>
        </a:ext>
      </dgm:extLst>
    </dgm:pt>
    <dgm:pt modelId="{789CD6DB-3A68-4A41-90BD-4F0CBB3617D1}">
      <dgm:prSet phldrT="[Text]"/>
      <dgm:spPr/>
      <dgm:t>
        <a:bodyPr/>
        <a:lstStyle/>
        <a:p>
          <a:r>
            <a:rPr lang="en-US" dirty="0" err="1"/>
            <a:t>iGarden</a:t>
          </a:r>
          <a:endParaRPr lang="en-US" dirty="0"/>
        </a:p>
      </dgm:t>
    </dgm:pt>
    <dgm:pt modelId="{C0BEB5FF-8DFB-40B9-A228-C0C6097DDDC4}" type="parTrans" cxnId="{62C10234-45D3-426A-8820-4C0D1D8CBA21}">
      <dgm:prSet/>
      <dgm:spPr/>
      <dgm:t>
        <a:bodyPr/>
        <a:lstStyle/>
        <a:p>
          <a:endParaRPr lang="en-US"/>
        </a:p>
      </dgm:t>
    </dgm:pt>
    <dgm:pt modelId="{1A702531-A59F-4EE2-8246-E2EB0955D8B1}" type="sibTrans" cxnId="{62C10234-45D3-426A-8820-4C0D1D8CBA21}">
      <dgm:prSet/>
      <dgm:spPr/>
      <dgm:t>
        <a:bodyPr/>
        <a:lstStyle/>
        <a:p>
          <a:endParaRPr lang="en-US"/>
        </a:p>
      </dgm:t>
    </dgm:pt>
    <dgm:pt modelId="{3929B1E1-4BC4-4C73-ABE8-27CEF96A3652}">
      <dgm:prSet phldrT="[Text]"/>
      <dgm:spPr/>
      <dgm:t>
        <a:bodyPr/>
        <a:lstStyle/>
        <a:p>
          <a:r>
            <a:rPr lang="en-US" dirty="0"/>
            <a:t>New Posts</a:t>
          </a:r>
        </a:p>
      </dgm:t>
      <dgm:extLst>
        <a:ext uri="{E40237B7-FDA0-4F09-8148-C483321AD2D9}">
          <dgm14:cNvPr xmlns:dgm14="http://schemas.microsoft.com/office/drawing/2010/diagram" id="0" name="" title="Group B and its tasks"/>
        </a:ext>
      </dgm:extLst>
    </dgm:pt>
    <dgm:pt modelId="{F356CC76-9117-4B79-A270-BBBAFD3E9C79}" type="parTrans" cxnId="{1339090C-9A95-4C05-841C-FA3AF987601B}">
      <dgm:prSet/>
      <dgm:spPr/>
      <dgm:t>
        <a:bodyPr/>
        <a:lstStyle/>
        <a:p>
          <a:endParaRPr lang="en-US"/>
        </a:p>
      </dgm:t>
    </dgm:pt>
    <dgm:pt modelId="{19BA0C22-38BB-4E9F-89D5-0FF5FF9F12CE}" type="sibTrans" cxnId="{1339090C-9A95-4C05-841C-FA3AF987601B}">
      <dgm:prSet/>
      <dgm:spPr/>
      <dgm:t>
        <a:bodyPr/>
        <a:lstStyle/>
        <a:p>
          <a:endParaRPr lang="en-US" dirty="0"/>
        </a:p>
      </dgm:t>
    </dgm:pt>
    <dgm:pt modelId="{99E0600D-9954-43F4-8926-13B8777FAAA1}">
      <dgm:prSet phldrT="[Text]"/>
      <dgm:spPr/>
      <dgm:t>
        <a:bodyPr/>
        <a:lstStyle/>
        <a:p>
          <a:r>
            <a:rPr lang="en-US" dirty="0"/>
            <a:t> Author A – Use of …</a:t>
          </a:r>
        </a:p>
      </dgm:t>
    </dgm:pt>
    <dgm:pt modelId="{BE23F476-2C5C-42ED-BF2B-CD5FC7ADDDF6}" type="parTrans" cxnId="{09FCCB9D-A30A-4326-970E-26252D39327F}">
      <dgm:prSet/>
      <dgm:spPr/>
      <dgm:t>
        <a:bodyPr/>
        <a:lstStyle/>
        <a:p>
          <a:endParaRPr lang="en-US"/>
        </a:p>
      </dgm:t>
    </dgm:pt>
    <dgm:pt modelId="{C44937DC-4907-4769-AA8B-1B3E7391D7B0}" type="sibTrans" cxnId="{09FCCB9D-A30A-4326-970E-26252D39327F}">
      <dgm:prSet/>
      <dgm:spPr/>
      <dgm:t>
        <a:bodyPr/>
        <a:lstStyle/>
        <a:p>
          <a:endParaRPr lang="en-US"/>
        </a:p>
      </dgm:t>
    </dgm:pt>
    <dgm:pt modelId="{0791135C-9DAB-47F6-BE9C-A3E56A2DDA50}">
      <dgm:prSet phldrT="[Text]"/>
      <dgm:spPr/>
      <dgm:t>
        <a:bodyPr/>
        <a:lstStyle/>
        <a:p>
          <a:r>
            <a:rPr lang="en-US" dirty="0"/>
            <a:t> Author B –  IoT</a:t>
          </a:r>
        </a:p>
      </dgm:t>
    </dgm:pt>
    <dgm:pt modelId="{D6057E63-9793-4991-97C1-30FC405E95A5}" type="parTrans" cxnId="{B3B26E9A-58E5-497B-BD59-F5567958C609}">
      <dgm:prSet/>
      <dgm:spPr/>
      <dgm:t>
        <a:bodyPr/>
        <a:lstStyle/>
        <a:p>
          <a:endParaRPr lang="en-US"/>
        </a:p>
      </dgm:t>
    </dgm:pt>
    <dgm:pt modelId="{B670C2A7-83CB-4F4C-BC19-A3A7C066A822}" type="sibTrans" cxnId="{B3B26E9A-58E5-497B-BD59-F5567958C609}">
      <dgm:prSet/>
      <dgm:spPr/>
      <dgm:t>
        <a:bodyPr/>
        <a:lstStyle/>
        <a:p>
          <a:endParaRPr lang="en-US"/>
        </a:p>
      </dgm:t>
    </dgm:pt>
    <dgm:pt modelId="{60CDF8D0-D4FC-4467-A51E-79C5A58B0B2C}">
      <dgm:prSet phldrT="[Text]"/>
      <dgm:spPr/>
      <dgm:t>
        <a:bodyPr/>
        <a:lstStyle/>
        <a:p>
          <a:r>
            <a:rPr lang="en-US" dirty="0"/>
            <a:t>Categories</a:t>
          </a:r>
        </a:p>
      </dgm:t>
      <dgm:extLst>
        <a:ext uri="{E40237B7-FDA0-4F09-8148-C483321AD2D9}">
          <dgm14:cNvPr xmlns:dgm14="http://schemas.microsoft.com/office/drawing/2010/diagram" id="0" name="" title="Group C and its tasks"/>
        </a:ext>
      </dgm:extLst>
    </dgm:pt>
    <dgm:pt modelId="{E12A269F-AB82-486A-9077-80F2BBBE48C2}" type="parTrans" cxnId="{2BA65DEC-E719-4ED3-8135-48349D42DD04}">
      <dgm:prSet/>
      <dgm:spPr/>
      <dgm:t>
        <a:bodyPr/>
        <a:lstStyle/>
        <a:p>
          <a:endParaRPr lang="en-US"/>
        </a:p>
      </dgm:t>
    </dgm:pt>
    <dgm:pt modelId="{3F7FD59D-A716-4310-A89A-AB6F740D9FFF}" type="sibTrans" cxnId="{2BA65DEC-E719-4ED3-8135-48349D42DD04}">
      <dgm:prSet/>
      <dgm:spPr/>
      <dgm:t>
        <a:bodyPr/>
        <a:lstStyle/>
        <a:p>
          <a:endParaRPr lang="en-US" dirty="0"/>
        </a:p>
      </dgm:t>
    </dgm:pt>
    <dgm:pt modelId="{50629C12-7464-4473-ADEF-1A284F8A9957}">
      <dgm:prSet phldrT="[Text]"/>
      <dgm:spPr/>
      <dgm:t>
        <a:bodyPr/>
        <a:lstStyle/>
        <a:p>
          <a:r>
            <a:rPr lang="en-US" dirty="0"/>
            <a:t> Coding Projects</a:t>
          </a:r>
        </a:p>
      </dgm:t>
    </dgm:pt>
    <dgm:pt modelId="{9D1CB46C-0CFA-4B27-9224-267431FBD094}" type="parTrans" cxnId="{1D32FCC9-657C-4348-9C0D-52115D559FEB}">
      <dgm:prSet/>
      <dgm:spPr/>
      <dgm:t>
        <a:bodyPr/>
        <a:lstStyle/>
        <a:p>
          <a:endParaRPr lang="en-US"/>
        </a:p>
      </dgm:t>
    </dgm:pt>
    <dgm:pt modelId="{4576BCC5-0598-4332-A2E7-87AC3ADD4EB8}" type="sibTrans" cxnId="{1D32FCC9-657C-4348-9C0D-52115D559FEB}">
      <dgm:prSet/>
      <dgm:spPr/>
      <dgm:t>
        <a:bodyPr/>
        <a:lstStyle/>
        <a:p>
          <a:endParaRPr lang="en-US"/>
        </a:p>
      </dgm:t>
    </dgm:pt>
    <dgm:pt modelId="{8707E856-BBBD-4172-8EE1-035BBBAE65C3}">
      <dgm:prSet phldrT="[Text]"/>
      <dgm:spPr/>
      <dgm:t>
        <a:bodyPr/>
        <a:lstStyle/>
        <a:p>
          <a:r>
            <a:rPr lang="en-US" dirty="0"/>
            <a:t> Wearables…</a:t>
          </a:r>
        </a:p>
      </dgm:t>
    </dgm:pt>
    <dgm:pt modelId="{ECC6C10F-0662-41BE-B42C-9610485A89CB}" type="parTrans" cxnId="{3381298C-44BD-474A-8EA7-B8F0EFDB6793}">
      <dgm:prSet/>
      <dgm:spPr/>
      <dgm:t>
        <a:bodyPr/>
        <a:lstStyle/>
        <a:p>
          <a:endParaRPr lang="en-US"/>
        </a:p>
      </dgm:t>
    </dgm:pt>
    <dgm:pt modelId="{A0ED7D15-6EBF-45EA-99BA-E91890BB9979}" type="sibTrans" cxnId="{3381298C-44BD-474A-8EA7-B8F0EFDB6793}">
      <dgm:prSet/>
      <dgm:spPr/>
      <dgm:t>
        <a:bodyPr/>
        <a:lstStyle/>
        <a:p>
          <a:endParaRPr lang="en-US"/>
        </a:p>
      </dgm:t>
    </dgm:pt>
    <dgm:pt modelId="{A846E5C8-1D98-4EAD-8EC4-36E7547C17C3}" type="pres">
      <dgm:prSet presAssocID="{3F442EA2-39BA-4C9A-AD59-755D4917D532}" presName="Name0" presStyleCnt="0">
        <dgm:presLayoutVars>
          <dgm:chMax val="7"/>
          <dgm:chPref val="7"/>
          <dgm:dir/>
        </dgm:presLayoutVars>
      </dgm:prSet>
      <dgm:spPr/>
    </dgm:pt>
    <dgm:pt modelId="{5BDD579F-4038-4CF7-8EC9-994CDEFC9480}" type="pres">
      <dgm:prSet presAssocID="{3F442EA2-39BA-4C9A-AD59-755D4917D532}" presName="Name1" presStyleCnt="0"/>
      <dgm:spPr/>
    </dgm:pt>
    <dgm:pt modelId="{805830B2-66E4-445D-81A8-B846A9699638}" type="pres">
      <dgm:prSet presAssocID="{3F442EA2-39BA-4C9A-AD59-755D4917D532}" presName="cycle" presStyleCnt="0"/>
      <dgm:spPr/>
    </dgm:pt>
    <dgm:pt modelId="{CE3AD522-9535-4F4C-95CD-B87FB94F993E}" type="pres">
      <dgm:prSet presAssocID="{3F442EA2-39BA-4C9A-AD59-755D4917D532}" presName="srcNode" presStyleLbl="node1" presStyleIdx="0" presStyleCnt="3"/>
      <dgm:spPr/>
    </dgm:pt>
    <dgm:pt modelId="{D8455D4B-ABD7-4D7E-92EE-68F5248F13AB}" type="pres">
      <dgm:prSet presAssocID="{3F442EA2-39BA-4C9A-AD59-755D4917D532}" presName="conn" presStyleLbl="parChTrans1D2" presStyleIdx="0" presStyleCnt="1"/>
      <dgm:spPr/>
    </dgm:pt>
    <dgm:pt modelId="{8252FB90-F706-4A1D-B0A3-B9CCFD3F1696}" type="pres">
      <dgm:prSet presAssocID="{3F442EA2-39BA-4C9A-AD59-755D4917D532}" presName="extraNode" presStyleLbl="node1" presStyleIdx="0" presStyleCnt="3"/>
      <dgm:spPr/>
    </dgm:pt>
    <dgm:pt modelId="{B87FFC44-79C1-448B-91D9-D5F8B90ABE87}" type="pres">
      <dgm:prSet presAssocID="{3F442EA2-39BA-4C9A-AD59-755D4917D532}" presName="dstNode" presStyleLbl="node1" presStyleIdx="0" presStyleCnt="3"/>
      <dgm:spPr/>
    </dgm:pt>
    <dgm:pt modelId="{6709A181-35DC-46B6-A889-14D4E8AF2C83}" type="pres">
      <dgm:prSet presAssocID="{4DF9FE7B-F642-4898-A360-D4E3814E1A3D}" presName="text_1" presStyleLbl="node1" presStyleIdx="0" presStyleCnt="3">
        <dgm:presLayoutVars>
          <dgm:bulletEnabled val="1"/>
        </dgm:presLayoutVars>
      </dgm:prSet>
      <dgm:spPr/>
    </dgm:pt>
    <dgm:pt modelId="{A9ABF886-1C1D-4E81-8515-70A27E2615D3}" type="pres">
      <dgm:prSet presAssocID="{4DF9FE7B-F642-4898-A360-D4E3814E1A3D}" presName="accent_1" presStyleCnt="0"/>
      <dgm:spPr/>
    </dgm:pt>
    <dgm:pt modelId="{EF0A324C-3B40-4CB9-82A1-762C904108F5}" type="pres">
      <dgm:prSet presAssocID="{4DF9FE7B-F642-4898-A360-D4E3814E1A3D}" presName="accentRepeatNode" presStyleLbl="solidFgAcc1" presStyleIdx="0" presStyleCnt="3"/>
      <dgm:spPr/>
      <dgm:extLst>
        <a:ext uri="{E40237B7-FDA0-4F09-8148-C483321AD2D9}">
          <dgm14:cNvPr xmlns:dgm14="http://schemas.microsoft.com/office/drawing/2010/diagram" id="0" name="" title="Circle for Group A"/>
        </a:ext>
      </dgm:extLst>
    </dgm:pt>
    <dgm:pt modelId="{F8289C79-4DEF-418D-8141-E53818C26B06}" type="pres">
      <dgm:prSet presAssocID="{3929B1E1-4BC4-4C73-ABE8-27CEF96A3652}" presName="text_2" presStyleLbl="node1" presStyleIdx="1" presStyleCnt="3">
        <dgm:presLayoutVars>
          <dgm:bulletEnabled val="1"/>
        </dgm:presLayoutVars>
      </dgm:prSet>
      <dgm:spPr/>
    </dgm:pt>
    <dgm:pt modelId="{2CB9DA42-661B-48BE-A2AC-4426B99AF13A}" type="pres">
      <dgm:prSet presAssocID="{3929B1E1-4BC4-4C73-ABE8-27CEF96A3652}" presName="accent_2" presStyleCnt="0"/>
      <dgm:spPr/>
    </dgm:pt>
    <dgm:pt modelId="{68773B19-9C2D-4A0D-B7C3-3C6E9B7D728B}" type="pres">
      <dgm:prSet presAssocID="{3929B1E1-4BC4-4C73-ABE8-27CEF96A3652}" presName="accentRepeatNode" presStyleLbl="solidFgAcc1" presStyleIdx="1" presStyleCnt="3"/>
      <dgm:spPr/>
      <dgm:extLst>
        <a:ext uri="{E40237B7-FDA0-4F09-8148-C483321AD2D9}">
          <dgm14:cNvPr xmlns:dgm14="http://schemas.microsoft.com/office/drawing/2010/diagram" id="0" name="" title="Circle for Group B"/>
        </a:ext>
      </dgm:extLst>
    </dgm:pt>
    <dgm:pt modelId="{D31517C7-F7E3-4921-A122-02A68292D5C1}" type="pres">
      <dgm:prSet presAssocID="{60CDF8D0-D4FC-4467-A51E-79C5A58B0B2C}" presName="text_3" presStyleLbl="node1" presStyleIdx="2" presStyleCnt="3">
        <dgm:presLayoutVars>
          <dgm:bulletEnabled val="1"/>
        </dgm:presLayoutVars>
      </dgm:prSet>
      <dgm:spPr/>
    </dgm:pt>
    <dgm:pt modelId="{2F317D29-FDE1-4B7A-8B26-F42E0ECA796E}" type="pres">
      <dgm:prSet presAssocID="{60CDF8D0-D4FC-4467-A51E-79C5A58B0B2C}" presName="accent_3" presStyleCnt="0"/>
      <dgm:spPr/>
    </dgm:pt>
    <dgm:pt modelId="{59AD99D9-FEA2-4AC1-9D10-3A8088510406}" type="pres">
      <dgm:prSet presAssocID="{60CDF8D0-D4FC-4467-A51E-79C5A58B0B2C}" presName="accentRepeatNode" presStyleLbl="solidFgAcc1" presStyleIdx="2" presStyleCnt="3"/>
      <dgm:spPr/>
      <dgm:extLst>
        <a:ext uri="{E40237B7-FDA0-4F09-8148-C483321AD2D9}">
          <dgm14:cNvPr xmlns:dgm14="http://schemas.microsoft.com/office/drawing/2010/diagram" id="0" name="" title="Circle for Group C"/>
        </a:ext>
      </dgm:extLst>
    </dgm:pt>
  </dgm:ptLst>
  <dgm:cxnLst>
    <dgm:cxn modelId="{5B774904-BDB7-4951-A052-F23850BA635A}" type="presOf" srcId="{789CD6DB-3A68-4A41-90BD-4F0CBB3617D1}" destId="{6709A181-35DC-46B6-A889-14D4E8AF2C83}" srcOrd="0" destOrd="2" presId="urn:microsoft.com/office/officeart/2008/layout/VerticalCurvedList"/>
    <dgm:cxn modelId="{1339090C-9A95-4C05-841C-FA3AF987601B}" srcId="{3F442EA2-39BA-4C9A-AD59-755D4917D532}" destId="{3929B1E1-4BC4-4C73-ABE8-27CEF96A3652}" srcOrd="1" destOrd="0" parTransId="{F356CC76-9117-4B79-A270-BBBAFD3E9C79}" sibTransId="{19BA0C22-38BB-4E9F-89D5-0FF5FF9F12CE}"/>
    <dgm:cxn modelId="{0BA33C23-7852-4613-BCE5-3D6F92EA0531}" type="presOf" srcId="{EFF2750D-B4B3-474C-8B62-8B638DC31F7E}" destId="{6709A181-35DC-46B6-A889-14D4E8AF2C83}" srcOrd="0" destOrd="1" presId="urn:microsoft.com/office/officeart/2008/layout/VerticalCurvedList"/>
    <dgm:cxn modelId="{0D07A524-6A0C-4DE2-89E4-1168B0911FC7}" type="presOf" srcId="{0791135C-9DAB-47F6-BE9C-A3E56A2DDA50}" destId="{F8289C79-4DEF-418D-8141-E53818C26B06}" srcOrd="0" destOrd="2" presId="urn:microsoft.com/office/officeart/2008/layout/VerticalCurvedList"/>
    <dgm:cxn modelId="{2E8F032D-AF5B-44D0-9F3D-A4D8AF74A0E1}" type="presOf" srcId="{3F442EA2-39BA-4C9A-AD59-755D4917D532}" destId="{A846E5C8-1D98-4EAD-8EC4-36E7547C17C3}" srcOrd="0" destOrd="0" presId="urn:microsoft.com/office/officeart/2008/layout/VerticalCurvedList"/>
    <dgm:cxn modelId="{62C10234-45D3-426A-8820-4C0D1D8CBA21}" srcId="{4DF9FE7B-F642-4898-A360-D4E3814E1A3D}" destId="{789CD6DB-3A68-4A41-90BD-4F0CBB3617D1}" srcOrd="1" destOrd="0" parTransId="{C0BEB5FF-8DFB-40B9-A228-C0C6097DDDC4}" sibTransId="{1A702531-A59F-4EE2-8246-E2EB0955D8B1}"/>
    <dgm:cxn modelId="{8A6F387D-EA5A-4D82-B10D-586D9B08ABB6}" type="presOf" srcId="{3929B1E1-4BC4-4C73-ABE8-27CEF96A3652}" destId="{F8289C79-4DEF-418D-8141-E53818C26B06}" srcOrd="0" destOrd="0" presId="urn:microsoft.com/office/officeart/2008/layout/VerticalCurvedList"/>
    <dgm:cxn modelId="{3477D386-87A5-4042-825B-8D9465ECBA52}" type="presOf" srcId="{50629C12-7464-4473-ADEF-1A284F8A9957}" destId="{D31517C7-F7E3-4921-A122-02A68292D5C1}" srcOrd="0" destOrd="1" presId="urn:microsoft.com/office/officeart/2008/layout/VerticalCurvedList"/>
    <dgm:cxn modelId="{37E60287-0530-4390-99DD-470B32F09032}" type="presOf" srcId="{75C067D7-FCD2-4969-8F27-4BBDA88E75ED}" destId="{D8455D4B-ABD7-4D7E-92EE-68F5248F13AB}" srcOrd="0" destOrd="0" presId="urn:microsoft.com/office/officeart/2008/layout/VerticalCurvedList"/>
    <dgm:cxn modelId="{3381298C-44BD-474A-8EA7-B8F0EFDB6793}" srcId="{60CDF8D0-D4FC-4467-A51E-79C5A58B0B2C}" destId="{8707E856-BBBD-4172-8EE1-035BBBAE65C3}" srcOrd="1" destOrd="0" parTransId="{ECC6C10F-0662-41BE-B42C-9610485A89CB}" sibTransId="{A0ED7D15-6EBF-45EA-99BA-E91890BB9979}"/>
    <dgm:cxn modelId="{EBD8BE8D-6018-43E2-B081-034BB5656EB6}" srcId="{3F442EA2-39BA-4C9A-AD59-755D4917D532}" destId="{4DF9FE7B-F642-4898-A360-D4E3814E1A3D}" srcOrd="0" destOrd="0" parTransId="{1C10F06D-860A-4604-A7AD-02E614FE3976}" sibTransId="{43C18EFF-81FC-4D70-8C6B-E95FF3730413}"/>
    <dgm:cxn modelId="{B3B26E9A-58E5-497B-BD59-F5567958C609}" srcId="{3929B1E1-4BC4-4C73-ABE8-27CEF96A3652}" destId="{0791135C-9DAB-47F6-BE9C-A3E56A2DDA50}" srcOrd="1" destOrd="0" parTransId="{D6057E63-9793-4991-97C1-30FC405E95A5}" sibTransId="{B670C2A7-83CB-4F4C-BC19-A3A7C066A822}"/>
    <dgm:cxn modelId="{09FCCB9D-A30A-4326-970E-26252D39327F}" srcId="{3929B1E1-4BC4-4C73-ABE8-27CEF96A3652}" destId="{99E0600D-9954-43F4-8926-13B8777FAAA1}" srcOrd="0" destOrd="0" parTransId="{BE23F476-2C5C-42ED-BF2B-CD5FC7ADDDF6}" sibTransId="{C44937DC-4907-4769-AA8B-1B3E7391D7B0}"/>
    <dgm:cxn modelId="{A058DDA2-48CA-4E5B-B389-F71A59C262B0}" srcId="{4DF9FE7B-F642-4898-A360-D4E3814E1A3D}" destId="{EFF2750D-B4B3-474C-8B62-8B638DC31F7E}" srcOrd="0" destOrd="0" parTransId="{AEBC78E6-CDDC-4C8F-A157-3C51E907FACD}" sibTransId="{75C067D7-FCD2-4969-8F27-4BBDA88E75ED}"/>
    <dgm:cxn modelId="{305958AF-0850-46C4-894B-30DA0A700712}" type="presOf" srcId="{99E0600D-9954-43F4-8926-13B8777FAAA1}" destId="{F8289C79-4DEF-418D-8141-E53818C26B06}" srcOrd="0" destOrd="1" presId="urn:microsoft.com/office/officeart/2008/layout/VerticalCurvedList"/>
    <dgm:cxn modelId="{822368B3-6264-4171-94E4-0FA72766C925}" type="presOf" srcId="{8707E856-BBBD-4172-8EE1-035BBBAE65C3}" destId="{D31517C7-F7E3-4921-A122-02A68292D5C1}" srcOrd="0" destOrd="2" presId="urn:microsoft.com/office/officeart/2008/layout/VerticalCurvedList"/>
    <dgm:cxn modelId="{1D32FCC9-657C-4348-9C0D-52115D559FEB}" srcId="{60CDF8D0-D4FC-4467-A51E-79C5A58B0B2C}" destId="{50629C12-7464-4473-ADEF-1A284F8A9957}" srcOrd="0" destOrd="0" parTransId="{9D1CB46C-0CFA-4B27-9224-267431FBD094}" sibTransId="{4576BCC5-0598-4332-A2E7-87AC3ADD4EB8}"/>
    <dgm:cxn modelId="{63A580CF-BAEC-4C33-93FF-588C1D089C99}" type="presOf" srcId="{60CDF8D0-D4FC-4467-A51E-79C5A58B0B2C}" destId="{D31517C7-F7E3-4921-A122-02A68292D5C1}" srcOrd="0" destOrd="0" presId="urn:microsoft.com/office/officeart/2008/layout/VerticalCurvedList"/>
    <dgm:cxn modelId="{4E1017DA-DD7F-4323-A1E1-01E00B30F56F}" type="presOf" srcId="{4DF9FE7B-F642-4898-A360-D4E3814E1A3D}" destId="{6709A181-35DC-46B6-A889-14D4E8AF2C83}" srcOrd="0" destOrd="0" presId="urn:microsoft.com/office/officeart/2008/layout/VerticalCurvedList"/>
    <dgm:cxn modelId="{2BA65DEC-E719-4ED3-8135-48349D42DD04}" srcId="{3F442EA2-39BA-4C9A-AD59-755D4917D532}" destId="{60CDF8D0-D4FC-4467-A51E-79C5A58B0B2C}" srcOrd="2" destOrd="0" parTransId="{E12A269F-AB82-486A-9077-80F2BBBE48C2}" sibTransId="{3F7FD59D-A716-4310-A89A-AB6F740D9FFF}"/>
    <dgm:cxn modelId="{EFF3386C-4D39-4928-9254-9CFA79EE141B}" type="presParOf" srcId="{A846E5C8-1D98-4EAD-8EC4-36E7547C17C3}" destId="{5BDD579F-4038-4CF7-8EC9-994CDEFC9480}" srcOrd="0" destOrd="0" presId="urn:microsoft.com/office/officeart/2008/layout/VerticalCurvedList"/>
    <dgm:cxn modelId="{A9BDDBDB-532D-4BB1-A6B8-01594C755D47}" type="presParOf" srcId="{5BDD579F-4038-4CF7-8EC9-994CDEFC9480}" destId="{805830B2-66E4-445D-81A8-B846A9699638}" srcOrd="0" destOrd="0" presId="urn:microsoft.com/office/officeart/2008/layout/VerticalCurvedList"/>
    <dgm:cxn modelId="{8B9DAC2F-7BE3-4BE4-986E-93958CA98E60}" type="presParOf" srcId="{805830B2-66E4-445D-81A8-B846A9699638}" destId="{CE3AD522-9535-4F4C-95CD-B87FB94F993E}" srcOrd="0" destOrd="0" presId="urn:microsoft.com/office/officeart/2008/layout/VerticalCurvedList"/>
    <dgm:cxn modelId="{9E65E71F-68F3-4C4E-A2A4-2317C401966C}" type="presParOf" srcId="{805830B2-66E4-445D-81A8-B846A9699638}" destId="{D8455D4B-ABD7-4D7E-92EE-68F5248F13AB}" srcOrd="1" destOrd="0" presId="urn:microsoft.com/office/officeart/2008/layout/VerticalCurvedList"/>
    <dgm:cxn modelId="{A52EAC8B-09D8-428C-98D7-BE14A9B24E23}" type="presParOf" srcId="{805830B2-66E4-445D-81A8-B846A9699638}" destId="{8252FB90-F706-4A1D-B0A3-B9CCFD3F1696}" srcOrd="2" destOrd="0" presId="urn:microsoft.com/office/officeart/2008/layout/VerticalCurvedList"/>
    <dgm:cxn modelId="{B9E4A5DB-4623-4AA7-BD8D-465ED1B53998}" type="presParOf" srcId="{805830B2-66E4-445D-81A8-B846A9699638}" destId="{B87FFC44-79C1-448B-91D9-D5F8B90ABE87}" srcOrd="3" destOrd="0" presId="urn:microsoft.com/office/officeart/2008/layout/VerticalCurvedList"/>
    <dgm:cxn modelId="{C3FF5F35-63D7-41A7-9E79-1DAF09BB52A0}" type="presParOf" srcId="{5BDD579F-4038-4CF7-8EC9-994CDEFC9480}" destId="{6709A181-35DC-46B6-A889-14D4E8AF2C83}" srcOrd="1" destOrd="0" presId="urn:microsoft.com/office/officeart/2008/layout/VerticalCurvedList"/>
    <dgm:cxn modelId="{FC30E69A-3F6B-4223-8C58-C974273CA402}" type="presParOf" srcId="{5BDD579F-4038-4CF7-8EC9-994CDEFC9480}" destId="{A9ABF886-1C1D-4E81-8515-70A27E2615D3}" srcOrd="2" destOrd="0" presId="urn:microsoft.com/office/officeart/2008/layout/VerticalCurvedList"/>
    <dgm:cxn modelId="{3500380E-FC8D-4311-B965-B1C232A1A451}" type="presParOf" srcId="{A9ABF886-1C1D-4E81-8515-70A27E2615D3}" destId="{EF0A324C-3B40-4CB9-82A1-762C904108F5}" srcOrd="0" destOrd="0" presId="urn:microsoft.com/office/officeart/2008/layout/VerticalCurvedList"/>
    <dgm:cxn modelId="{9E5668D7-E78D-47CC-8074-E06906D43E31}" type="presParOf" srcId="{5BDD579F-4038-4CF7-8EC9-994CDEFC9480}" destId="{F8289C79-4DEF-418D-8141-E53818C26B06}" srcOrd="3" destOrd="0" presId="urn:microsoft.com/office/officeart/2008/layout/VerticalCurvedList"/>
    <dgm:cxn modelId="{205FFEE1-5FB9-4743-AF6E-34FCD77FBF1F}" type="presParOf" srcId="{5BDD579F-4038-4CF7-8EC9-994CDEFC9480}" destId="{2CB9DA42-661B-48BE-A2AC-4426B99AF13A}" srcOrd="4" destOrd="0" presId="urn:microsoft.com/office/officeart/2008/layout/VerticalCurvedList"/>
    <dgm:cxn modelId="{C9CC867A-2CBA-485E-80A1-9D769A49E219}" type="presParOf" srcId="{2CB9DA42-661B-48BE-A2AC-4426B99AF13A}" destId="{68773B19-9C2D-4A0D-B7C3-3C6E9B7D728B}" srcOrd="0" destOrd="0" presId="urn:microsoft.com/office/officeart/2008/layout/VerticalCurvedList"/>
    <dgm:cxn modelId="{DD60A1FF-5D58-49C3-A291-BFA3B92DB03E}" type="presParOf" srcId="{5BDD579F-4038-4CF7-8EC9-994CDEFC9480}" destId="{D31517C7-F7E3-4921-A122-02A68292D5C1}" srcOrd="5" destOrd="0" presId="urn:microsoft.com/office/officeart/2008/layout/VerticalCurvedList"/>
    <dgm:cxn modelId="{E25C9E1B-0B5E-4C2E-9F50-1603B78849B1}" type="presParOf" srcId="{5BDD579F-4038-4CF7-8EC9-994CDEFC9480}" destId="{2F317D29-FDE1-4B7A-8B26-F42E0ECA796E}" srcOrd="6" destOrd="0" presId="urn:microsoft.com/office/officeart/2008/layout/VerticalCurvedList"/>
    <dgm:cxn modelId="{7696E100-BE2B-490A-B8DE-4DC7E4A1FD5B}" type="presParOf" srcId="{2F317D29-FDE1-4B7A-8B26-F42E0ECA796E}" destId="{59AD99D9-FEA2-4AC1-9D10-3A808851040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455D4B-ABD7-4D7E-92EE-68F5248F13AB}">
      <dsp:nvSpPr>
        <dsp:cNvPr id="0" name=""/>
        <dsp:cNvSpPr/>
      </dsp:nvSpPr>
      <dsp:spPr>
        <a:xfrm>
          <a:off x="-5272949" y="-807620"/>
          <a:ext cx="6279316" cy="6279316"/>
        </a:xfrm>
        <a:prstGeom prst="blockArc">
          <a:avLst>
            <a:gd name="adj1" fmla="val 18900000"/>
            <a:gd name="adj2" fmla="val 2700000"/>
            <a:gd name="adj3" fmla="val 344"/>
          </a:avLst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09A181-35DC-46B6-A889-14D4E8AF2C83}">
      <dsp:nvSpPr>
        <dsp:cNvPr id="0" name=""/>
        <dsp:cNvSpPr/>
      </dsp:nvSpPr>
      <dsp:spPr>
        <a:xfrm>
          <a:off x="647373" y="466407"/>
          <a:ext cx="4165062" cy="9328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0422" tIns="48260" rIns="48260" bIns="482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Featured Posts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Bitcoin Mining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iGarden</a:t>
          </a:r>
          <a:endParaRPr lang="en-US" sz="1500" kern="1200" dirty="0"/>
        </a:p>
      </dsp:txBody>
      <dsp:txXfrm>
        <a:off x="647373" y="466407"/>
        <a:ext cx="4165062" cy="932815"/>
      </dsp:txXfrm>
    </dsp:sp>
    <dsp:sp modelId="{EF0A324C-3B40-4CB9-82A1-762C904108F5}">
      <dsp:nvSpPr>
        <dsp:cNvPr id="0" name=""/>
        <dsp:cNvSpPr/>
      </dsp:nvSpPr>
      <dsp:spPr>
        <a:xfrm>
          <a:off x="64364" y="349805"/>
          <a:ext cx="1166018" cy="11660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289C79-4DEF-418D-8141-E53818C26B06}">
      <dsp:nvSpPr>
        <dsp:cNvPr id="0" name=""/>
        <dsp:cNvSpPr/>
      </dsp:nvSpPr>
      <dsp:spPr>
        <a:xfrm>
          <a:off x="986451" y="1865630"/>
          <a:ext cx="3825983" cy="9328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0422" tIns="48260" rIns="48260" bIns="482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New Posts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 Author A – Use of …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 Author B –  IoT</a:t>
          </a:r>
        </a:p>
      </dsp:txBody>
      <dsp:txXfrm>
        <a:off x="986451" y="1865630"/>
        <a:ext cx="3825983" cy="932815"/>
      </dsp:txXfrm>
    </dsp:sp>
    <dsp:sp modelId="{68773B19-9C2D-4A0D-B7C3-3C6E9B7D728B}">
      <dsp:nvSpPr>
        <dsp:cNvPr id="0" name=""/>
        <dsp:cNvSpPr/>
      </dsp:nvSpPr>
      <dsp:spPr>
        <a:xfrm>
          <a:off x="403442" y="1749028"/>
          <a:ext cx="1166018" cy="11660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1517C7-F7E3-4921-A122-02A68292D5C1}">
      <dsp:nvSpPr>
        <dsp:cNvPr id="0" name=""/>
        <dsp:cNvSpPr/>
      </dsp:nvSpPr>
      <dsp:spPr>
        <a:xfrm>
          <a:off x="647373" y="3264852"/>
          <a:ext cx="4165062" cy="9328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0422" tIns="48260" rIns="48260" bIns="482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Categories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 Coding Projects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 Wearables…</a:t>
          </a:r>
        </a:p>
      </dsp:txBody>
      <dsp:txXfrm>
        <a:off x="647373" y="3264852"/>
        <a:ext cx="4165062" cy="932815"/>
      </dsp:txXfrm>
    </dsp:sp>
    <dsp:sp modelId="{59AD99D9-FEA2-4AC1-9D10-3A8088510406}">
      <dsp:nvSpPr>
        <dsp:cNvPr id="0" name=""/>
        <dsp:cNvSpPr/>
      </dsp:nvSpPr>
      <dsp:spPr>
        <a:xfrm>
          <a:off x="64364" y="3148250"/>
          <a:ext cx="1166018" cy="11660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1/26/2018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26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1/26/2018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1/26/2018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1/26/2018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mazon-icon.pn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flickr.com/photos/alykat/6439091165/" TargetMode="Externa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video.search.yahoo.com/yhs/search;_ylt=A0LEVirhsGxau4UAcOkPxQt.?p=amazon+affiliate&amp;fr=yhs-iba-1&amp;fr2=piv-web&amp;hspart=iba&amp;hsimp=yhs-1&amp;type=psar_6198_CHW_US_tid1101#id=17&amp;vid=60d61941835dd42d16dc78671900b481&amp;action=view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PI Safe eCommerce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Site Storyboard</a:t>
            </a:r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685CB06B-C223-4CAD-A2FB-2410DFD2865F}"/>
              </a:ext>
            </a:extLst>
          </p:cNvPr>
          <p:cNvGrpSpPr/>
          <p:nvPr/>
        </p:nvGrpSpPr>
        <p:grpSpPr>
          <a:xfrm>
            <a:off x="839755" y="830424"/>
            <a:ext cx="6057325" cy="4917233"/>
            <a:chOff x="2481943" y="858416"/>
            <a:chExt cx="6057325" cy="491723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E325887-D585-4559-8577-5F00260F0CC4}"/>
                </a:ext>
              </a:extLst>
            </p:cNvPr>
            <p:cNvSpPr/>
            <p:nvPr/>
          </p:nvSpPr>
          <p:spPr>
            <a:xfrm>
              <a:off x="2481943" y="858416"/>
              <a:ext cx="4795935" cy="4917233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0E7DFD9-2B71-4ACD-8629-8611C924A1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42321" y="921397"/>
              <a:ext cx="4475178" cy="4791269"/>
            </a:xfrm>
            <a:prstGeom prst="rect">
              <a:avLst/>
            </a:prstGeom>
          </p:spPr>
        </p:pic>
        <p:sp>
          <p:nvSpPr>
            <p:cNvPr id="10" name="Flowchart: Process 9">
              <a:extLst>
                <a:ext uri="{FF2B5EF4-FFF2-40B4-BE49-F238E27FC236}">
                  <a16:creationId xmlns:a16="http://schemas.microsoft.com/office/drawing/2014/main" id="{349CA437-2D80-4F0B-85D6-D8A159F5805E}"/>
                </a:ext>
              </a:extLst>
            </p:cNvPr>
            <p:cNvSpPr/>
            <p:nvPr/>
          </p:nvSpPr>
          <p:spPr>
            <a:xfrm>
              <a:off x="7438256" y="858416"/>
              <a:ext cx="1101012" cy="4917233"/>
            </a:xfrm>
            <a:prstGeom prst="flowChartProcess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A13AC9B-415D-4408-8ECF-B9FC022B15D5}"/>
                </a:ext>
              </a:extLst>
            </p:cNvPr>
            <p:cNvSpPr/>
            <p:nvPr/>
          </p:nvSpPr>
          <p:spPr>
            <a:xfrm>
              <a:off x="6699381" y="1903444"/>
              <a:ext cx="214604" cy="195943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EDF88CC-0230-4717-B4F0-F54FAA3587DD}"/>
                </a:ext>
              </a:extLst>
            </p:cNvPr>
            <p:cNvSpPr/>
            <p:nvPr/>
          </p:nvSpPr>
          <p:spPr>
            <a:xfrm>
              <a:off x="4456247" y="1903444"/>
              <a:ext cx="214604" cy="195943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59C39F5-CD1A-4AB2-84B0-A32C85E210A7}"/>
                </a:ext>
              </a:extLst>
            </p:cNvPr>
            <p:cNvSpPr/>
            <p:nvPr/>
          </p:nvSpPr>
          <p:spPr>
            <a:xfrm>
              <a:off x="6684507" y="3219059"/>
              <a:ext cx="214604" cy="195943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6F87CB40-9199-472B-AF7E-44CA6D232E68}"/>
                </a:ext>
              </a:extLst>
            </p:cNvPr>
            <p:cNvSpPr/>
            <p:nvPr/>
          </p:nvSpPr>
          <p:spPr>
            <a:xfrm>
              <a:off x="4456247" y="3240054"/>
              <a:ext cx="214604" cy="195943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AE8CAEA-0E88-4229-8A21-76DE9D87869E}"/>
                </a:ext>
              </a:extLst>
            </p:cNvPr>
            <p:cNvSpPr/>
            <p:nvPr/>
          </p:nvSpPr>
          <p:spPr>
            <a:xfrm>
              <a:off x="6699381" y="4562671"/>
              <a:ext cx="214604" cy="195943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4A66CC0-6C57-47BF-B931-1D8878843E36}"/>
                </a:ext>
              </a:extLst>
            </p:cNvPr>
            <p:cNvSpPr/>
            <p:nvPr/>
          </p:nvSpPr>
          <p:spPr>
            <a:xfrm>
              <a:off x="4456247" y="4537008"/>
              <a:ext cx="214604" cy="195943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9533D3E0-FB0F-4E8E-A7CF-D8D001970582}"/>
                </a:ext>
              </a:extLst>
            </p:cNvPr>
            <p:cNvCxnSpPr>
              <a:stCxn id="11" idx="6"/>
            </p:cNvCxnSpPr>
            <p:nvPr/>
          </p:nvCxnSpPr>
          <p:spPr>
            <a:xfrm flipV="1">
              <a:off x="6913985" y="2001415"/>
              <a:ext cx="690464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44FA724-1F79-4604-87AF-8EEF307F15EF}"/>
                </a:ext>
              </a:extLst>
            </p:cNvPr>
            <p:cNvSpPr txBox="1"/>
            <p:nvPr/>
          </p:nvSpPr>
          <p:spPr>
            <a:xfrm>
              <a:off x="7548465" y="905851"/>
              <a:ext cx="755780" cy="369332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txBody>
            <a:bodyPr wrap="square" rtlCol="0" anchor="ctr" anchorCtr="1">
              <a:spAutoFit/>
            </a:bodyPr>
            <a:lstStyle/>
            <a:p>
              <a:r>
                <a:rPr lang="en-US" dirty="0">
                  <a:latin typeface="Arial Black" panose="020B0A04020102020204" pitchFamily="34" charset="0"/>
                </a:rPr>
                <a:t>Cart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EF611D3-0EAF-4A0C-93B7-D60095E0BA7A}"/>
                </a:ext>
              </a:extLst>
            </p:cNvPr>
            <p:cNvSpPr txBox="1"/>
            <p:nvPr/>
          </p:nvSpPr>
          <p:spPr>
            <a:xfrm>
              <a:off x="7679094" y="1880167"/>
              <a:ext cx="755780" cy="307777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txBody>
            <a:bodyPr wrap="square" rtlCol="0" anchor="ctr" anchorCtr="1">
              <a:spAutoFit/>
            </a:bodyPr>
            <a:lstStyle/>
            <a:p>
              <a:r>
                <a:rPr lang="en-US" sz="1400" b="1" dirty="0"/>
                <a:t>PR111</a:t>
              </a:r>
            </a:p>
          </p:txBody>
        </p:sp>
      </p:grp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12BE3CB1-6A5B-4E68-9877-A847CD5E7439}"/>
              </a:ext>
            </a:extLst>
          </p:cNvPr>
          <p:cNvSpPr/>
          <p:nvPr/>
        </p:nvSpPr>
        <p:spPr>
          <a:xfrm>
            <a:off x="7417835" y="830424"/>
            <a:ext cx="2836506" cy="4917233"/>
          </a:xfrm>
          <a:prstGeom prst="flowChartProcess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A914B66-E35B-497E-887D-7BF6271F1BCC}"/>
              </a:ext>
            </a:extLst>
          </p:cNvPr>
          <p:cNvSpPr txBox="1"/>
          <p:nvPr/>
        </p:nvSpPr>
        <p:spPr>
          <a:xfrm>
            <a:off x="7455159" y="833834"/>
            <a:ext cx="2836505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Amazon Affiliate Process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41659DA-8237-4C4E-BC02-C5D7DFED5789}"/>
              </a:ext>
            </a:extLst>
          </p:cNvPr>
          <p:cNvCxnSpPr>
            <a:cxnSpLocks/>
          </p:cNvCxnSpPr>
          <p:nvPr/>
        </p:nvCxnSpPr>
        <p:spPr>
          <a:xfrm flipV="1">
            <a:off x="6713968" y="1995191"/>
            <a:ext cx="97445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DDEFCC8-75CC-41D4-9AB0-09AF612D43D0}"/>
              </a:ext>
            </a:extLst>
          </p:cNvPr>
          <p:cNvSpPr txBox="1"/>
          <p:nvPr/>
        </p:nvSpPr>
        <p:spPr>
          <a:xfrm>
            <a:off x="7725747" y="1740156"/>
            <a:ext cx="2136710" cy="83099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t" anchorCtr="1">
            <a:spAutoFit/>
          </a:bodyPr>
          <a:lstStyle/>
          <a:p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Raspberry PI Zero (2)</a:t>
            </a:r>
          </a:p>
          <a:p>
            <a:r>
              <a:rPr lang="en-US" sz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Wifi</a:t>
            </a:r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Adaptor (1)</a:t>
            </a:r>
          </a:p>
          <a:p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Sensor</a:t>
            </a:r>
          </a:p>
          <a:p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Arduino board</a:t>
            </a: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F5CAA62C-6687-4B91-A24E-511109194839}"/>
              </a:ext>
            </a:extLst>
          </p:cNvPr>
          <p:cNvCxnSpPr>
            <a:cxnSpLocks/>
            <a:stCxn id="25" idx="2"/>
          </p:cNvCxnSpPr>
          <p:nvPr/>
        </p:nvCxnSpPr>
        <p:spPr>
          <a:xfrm rot="5400000">
            <a:off x="7299652" y="2241469"/>
            <a:ext cx="1164766" cy="182413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89394F6-289C-4DB1-BECA-A729608906D5}"/>
              </a:ext>
            </a:extLst>
          </p:cNvPr>
          <p:cNvSpPr txBox="1"/>
          <p:nvPr/>
        </p:nvSpPr>
        <p:spPr>
          <a:xfrm>
            <a:off x="5906277" y="3689749"/>
            <a:ext cx="974456" cy="46166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Order Placed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C7498C5-CEE9-48B9-8143-EF8DD7B1567E}"/>
              </a:ext>
            </a:extLst>
          </p:cNvPr>
          <p:cNvSpPr txBox="1"/>
          <p:nvPr/>
        </p:nvSpPr>
        <p:spPr>
          <a:xfrm>
            <a:off x="751551" y="5774869"/>
            <a:ext cx="6054863" cy="92333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Customer orders a project as a single package</a:t>
            </a:r>
          </a:p>
          <a:p>
            <a:pPr marL="342900" indent="-342900">
              <a:buAutoNum type="arabicPeriod"/>
            </a:pPr>
            <a:r>
              <a:rPr lang="en-US" dirty="0"/>
              <a:t>Package items pass through using affiliate plug-in</a:t>
            </a:r>
          </a:p>
          <a:p>
            <a:pPr marL="342900" indent="-342900">
              <a:buAutoNum type="arabicPeriod"/>
            </a:pPr>
            <a:r>
              <a:rPr lang="en-US" dirty="0"/>
              <a:t>Customer notified order went through</a:t>
            </a:r>
          </a:p>
        </p:txBody>
      </p:sp>
    </p:spTree>
    <p:extLst>
      <p:ext uri="{BB962C8B-B14F-4D97-AF65-F5344CB8AC3E}">
        <p14:creationId xmlns:p14="http://schemas.microsoft.com/office/powerpoint/2010/main" val="14286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 Safe Categories</a:t>
            </a:r>
          </a:p>
        </p:txBody>
      </p:sp>
      <p:graphicFrame>
        <p:nvGraphicFramePr>
          <p:cNvPr id="9" name="Content Placeholder 8" descr="Vertical Curved List diagram showing 3 groups arranged one below the other with bullet points under each group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06247212"/>
              </p:ext>
            </p:extLst>
          </p:nvPr>
        </p:nvGraphicFramePr>
        <p:xfrm>
          <a:off x="7034213" y="1524000"/>
          <a:ext cx="4876800" cy="466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1914144" y="1417320"/>
            <a:ext cx="4876800" cy="5076786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Store is driven by posts</a:t>
            </a:r>
          </a:p>
          <a:p>
            <a:pPr lvl="1"/>
            <a:r>
              <a:rPr lang="en-US" sz="2000" dirty="0"/>
              <a:t>Each post presents a project</a:t>
            </a:r>
          </a:p>
          <a:p>
            <a:pPr lvl="1"/>
            <a:r>
              <a:rPr lang="en-US" sz="2000" dirty="0"/>
              <a:t>Video and Instructions</a:t>
            </a:r>
          </a:p>
          <a:p>
            <a:r>
              <a:rPr lang="en-US" sz="2400" dirty="0"/>
              <a:t>Each post comprises a list of materials</a:t>
            </a:r>
          </a:p>
          <a:p>
            <a:pPr lvl="1"/>
            <a:r>
              <a:rPr lang="en-US" sz="2000" dirty="0"/>
              <a:t>Each post has a cart ID</a:t>
            </a:r>
          </a:p>
          <a:p>
            <a:pPr lvl="1"/>
            <a:r>
              <a:rPr lang="en-US" sz="2000" dirty="0"/>
              <a:t>A cart ID may have multiple products</a:t>
            </a:r>
          </a:p>
          <a:p>
            <a:r>
              <a:rPr lang="en-US" sz="2400" dirty="0" err="1"/>
              <a:t>WooCommerce</a:t>
            </a:r>
            <a:r>
              <a:rPr lang="en-US" sz="2400" dirty="0"/>
              <a:t> store front shows a cart NOT individual products</a:t>
            </a:r>
          </a:p>
          <a:p>
            <a:pPr lvl="1"/>
            <a:r>
              <a:rPr lang="en-US" sz="2000" dirty="0"/>
              <a:t>When a cart is ordered, a backend transaction passes through to Amazon / Alibaba as a combined order</a:t>
            </a:r>
          </a:p>
        </p:txBody>
      </p:sp>
    </p:spTree>
    <p:extLst>
      <p:ext uri="{BB962C8B-B14F-4D97-AF65-F5344CB8AC3E}">
        <p14:creationId xmlns:p14="http://schemas.microsoft.com/office/powerpoint/2010/main" val="67912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23679998"/>
              </p:ext>
            </p:extLst>
          </p:nvPr>
        </p:nvGraphicFramePr>
        <p:xfrm>
          <a:off x="1914525" y="1413830"/>
          <a:ext cx="3590536" cy="208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5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5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r>
                        <a:rPr lang="en-US" dirty="0"/>
                        <a:t>Project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Pack ID</a:t>
                      </a:r>
                    </a:p>
                  </a:txBody>
                  <a:tcPr marL="93417" marR="9341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r>
                        <a:rPr lang="en-US" dirty="0"/>
                        <a:t>BC Miner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M004</a:t>
                      </a:r>
                    </a:p>
                  </a:txBody>
                  <a:tcPr marL="93417" marR="9341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r>
                        <a:rPr lang="en-US" dirty="0"/>
                        <a:t>Smart Garden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G003</a:t>
                      </a:r>
                    </a:p>
                  </a:txBody>
                  <a:tcPr marL="93417" marR="9341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r>
                        <a:rPr lang="en-US" dirty="0"/>
                        <a:t>Mobile VPN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V004</a:t>
                      </a:r>
                    </a:p>
                  </a:txBody>
                  <a:tcPr marL="93417" marR="9341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0A77650E-28C1-40C4-AE5E-B4AC68B447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2217546"/>
              </p:ext>
            </p:extLst>
          </p:nvPr>
        </p:nvGraphicFramePr>
        <p:xfrm>
          <a:off x="1914144" y="4388498"/>
          <a:ext cx="6506870" cy="208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1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13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1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1374">
                  <a:extLst>
                    <a:ext uri="{9D8B030D-6E8A-4147-A177-3AD203B41FA5}">
                      <a16:colId xmlns:a16="http://schemas.microsoft.com/office/drawing/2014/main" val="2048601514"/>
                    </a:ext>
                  </a:extLst>
                </a:gridCol>
                <a:gridCol w="1301374">
                  <a:extLst>
                    <a:ext uri="{9D8B030D-6E8A-4147-A177-3AD203B41FA5}">
                      <a16:colId xmlns:a16="http://schemas.microsoft.com/office/drawing/2014/main" val="4144600062"/>
                    </a:ext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r>
                        <a:rPr lang="en-US" dirty="0"/>
                        <a:t>Pack ID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 1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 2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 3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 4</a:t>
                      </a:r>
                    </a:p>
                  </a:txBody>
                  <a:tcPr marL="93417" marR="9341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r>
                        <a:rPr lang="en-US" dirty="0"/>
                        <a:t>M004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 Zero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BC USB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Case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Power</a:t>
                      </a:r>
                    </a:p>
                  </a:txBody>
                  <a:tcPr marL="93417" marR="9341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r>
                        <a:rPr lang="en-US" dirty="0"/>
                        <a:t>G003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 Zero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Sensor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Case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93417" marR="9341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r>
                        <a:rPr lang="en-US" dirty="0"/>
                        <a:t>V004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 B+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WIFI Chip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Antenna</a:t>
                      </a:r>
                    </a:p>
                  </a:txBody>
                  <a:tcPr marL="93417" marR="934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Power</a:t>
                      </a:r>
                    </a:p>
                  </a:txBody>
                  <a:tcPr marL="93417" marR="9341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itle 7">
            <a:extLst>
              <a:ext uri="{FF2B5EF4-FFF2-40B4-BE49-F238E27FC236}">
                <a16:creationId xmlns:a16="http://schemas.microsoft.com/office/drawing/2014/main" id="{9214AD0E-85F5-4706-84B4-E2EE6DB71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Affiliate Schema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195EE0DE-6889-44A3-8409-8F9A6C16FDAD}"/>
              </a:ext>
            </a:extLst>
          </p:cNvPr>
          <p:cNvCxnSpPr>
            <a:cxnSpLocks/>
          </p:cNvCxnSpPr>
          <p:nvPr/>
        </p:nvCxnSpPr>
        <p:spPr>
          <a:xfrm flipH="1">
            <a:off x="2584581" y="2240626"/>
            <a:ext cx="2920480" cy="1745342"/>
          </a:xfrm>
          <a:prstGeom prst="bentConnector3">
            <a:avLst>
              <a:gd name="adj1" fmla="val -782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DC55F60-1A9B-4DE2-8BDD-35E13AA6D244}"/>
              </a:ext>
            </a:extLst>
          </p:cNvPr>
          <p:cNvCxnSpPr>
            <a:cxnSpLocks/>
          </p:cNvCxnSpPr>
          <p:nvPr/>
        </p:nvCxnSpPr>
        <p:spPr>
          <a:xfrm>
            <a:off x="2584581" y="3985968"/>
            <a:ext cx="0" cy="402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>
            <a:extLst>
              <a:ext uri="{FF2B5EF4-FFF2-40B4-BE49-F238E27FC236}">
                <a16:creationId xmlns:a16="http://schemas.microsoft.com/office/drawing/2014/main" id="{DA5F4622-0B0E-44D6-A4C0-D2FDF2A392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492773" y="6191815"/>
            <a:ext cx="558966" cy="55896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BB7A812-1165-4018-BE6D-AD10ABCAC5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805135" y="1484430"/>
            <a:ext cx="2790786" cy="27907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E41836C8-C73C-4942-8AF3-2D570D755747}"/>
              </a:ext>
            </a:extLst>
          </p:cNvPr>
          <p:cNvSpPr txBox="1"/>
          <p:nvPr/>
        </p:nvSpPr>
        <p:spPr>
          <a:xfrm>
            <a:off x="8631448" y="4943410"/>
            <a:ext cx="3140808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/>
            </a:solidFill>
          </a:ln>
        </p:spPr>
        <p:txBody>
          <a:bodyPr wrap="square" rtlCol="0" anchor="t" anchorCtr="1">
            <a:spAutoFit/>
          </a:bodyPr>
          <a:lstStyle/>
          <a:p>
            <a:r>
              <a:rPr lang="en-US" sz="1600" i="1" dirty="0"/>
              <a:t>Order 4 items to 123 Main St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C9D21DD-3B37-4FF3-97AE-A07C0E9F8DEC}"/>
              </a:ext>
            </a:extLst>
          </p:cNvPr>
          <p:cNvCxnSpPr>
            <a:cxnSpLocks/>
            <a:endCxn id="28" idx="1"/>
          </p:cNvCxnSpPr>
          <p:nvPr/>
        </p:nvCxnSpPr>
        <p:spPr>
          <a:xfrm>
            <a:off x="8421014" y="5112687"/>
            <a:ext cx="2104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B6D079C-3474-4546-A838-906CE45E175F}"/>
              </a:ext>
            </a:extLst>
          </p:cNvPr>
          <p:cNvCxnSpPr>
            <a:cxnSpLocks/>
            <a:stCxn id="28" idx="0"/>
            <a:endCxn id="27" idx="2"/>
          </p:cNvCxnSpPr>
          <p:nvPr/>
        </p:nvCxnSpPr>
        <p:spPr>
          <a:xfrm flipH="1" flipV="1">
            <a:off x="10200528" y="4275216"/>
            <a:ext cx="1324" cy="668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A307E1A2-A45A-407F-AB36-A77AF72BCE5B}"/>
              </a:ext>
            </a:extLst>
          </p:cNvPr>
          <p:cNvSpPr txBox="1"/>
          <p:nvPr/>
        </p:nvSpPr>
        <p:spPr>
          <a:xfrm>
            <a:off x="6027576" y="1413830"/>
            <a:ext cx="2598576" cy="230832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t" anchorCtr="0">
            <a:spAutoFit/>
          </a:bodyPr>
          <a:lstStyle/>
          <a:p>
            <a:r>
              <a:rPr lang="en-US" dirty="0"/>
              <a:t>Posts of IoT projects</a:t>
            </a:r>
          </a:p>
          <a:p>
            <a:r>
              <a:rPr lang="en-US" dirty="0"/>
              <a:t>Include a shopping cart of the materials used.  A single pack may contain multiple components. Pack ID M004 sends an order for 4 items to Amazon</a:t>
            </a:r>
          </a:p>
        </p:txBody>
      </p:sp>
    </p:spTree>
    <p:extLst>
      <p:ext uri="{BB962C8B-B14F-4D97-AF65-F5344CB8AC3E}">
        <p14:creationId xmlns:p14="http://schemas.microsoft.com/office/powerpoint/2010/main" val="86583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83DB-6E6B-4987-B2C5-E5EBCE7CB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89F91-74DA-415D-9B08-112BD03D027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Adding affiliate products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02060-0F11-4EFA-97A8-A0428EC3DFB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0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</Template>
  <TotalTime>4252</TotalTime>
  <Words>225</Words>
  <Application>Microsoft Office PowerPoint</Application>
  <PresentationFormat>Widescreen</PresentationFormat>
  <Paragraphs>65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Black</vt:lpstr>
      <vt:lpstr>Century Gothic</vt:lpstr>
      <vt:lpstr>Verdana</vt:lpstr>
      <vt:lpstr>Wingdings 2</vt:lpstr>
      <vt:lpstr>Idea design template</vt:lpstr>
      <vt:lpstr>PI Safe eCommerce</vt:lpstr>
      <vt:lpstr>PowerPoint Presentation</vt:lpstr>
      <vt:lpstr>PI Safe Categories</vt:lpstr>
      <vt:lpstr>Affiliate Schema</vt:lpstr>
      <vt:lpstr>Training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David Broyles</dc:creator>
  <cp:lastModifiedBy>David Broyles</cp:lastModifiedBy>
  <cp:revision>12</cp:revision>
  <dcterms:created xsi:type="dcterms:W3CDTF">2018-01-27T01:19:23Z</dcterms:created>
  <dcterms:modified xsi:type="dcterms:W3CDTF">2018-01-30T00:11:33Z</dcterms:modified>
</cp:coreProperties>
</file>